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53715E-5DA9-48EC-9C59-16A2F8EEAE97}" type="datetimeFigureOut">
              <a:rPr lang="en-US" smtClean="0"/>
              <a:t>2/15/2012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1059F2-563D-4434-A9F0-2E243615018D}" type="slidenum">
              <a:rPr lang="en-US" smtClean="0"/>
              <a:t>‹#›</a:t>
            </a:fld>
            <a:endParaRPr lang="en-US"/>
          </a:p>
        </p:txBody>
      </p:sp>
    </p:spTree>
    <p:extLst>
      <p:ext uri="{BB962C8B-B14F-4D97-AF65-F5344CB8AC3E}">
        <p14:creationId xmlns:p14="http://schemas.microsoft.com/office/powerpoint/2010/main" val="12791455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53715E-5DA9-48EC-9C59-16A2F8EEAE97}" type="datetimeFigureOut">
              <a:rPr lang="en-US" smtClean="0"/>
              <a:t>2/15/2012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1059F2-563D-4434-A9F0-2E243615018D}" type="slidenum">
              <a:rPr lang="en-US" smtClean="0"/>
              <a:t>‹#›</a:t>
            </a:fld>
            <a:endParaRPr lang="en-US"/>
          </a:p>
        </p:txBody>
      </p:sp>
    </p:spTree>
    <p:extLst>
      <p:ext uri="{BB962C8B-B14F-4D97-AF65-F5344CB8AC3E}">
        <p14:creationId xmlns:p14="http://schemas.microsoft.com/office/powerpoint/2010/main" val="17082935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53715E-5DA9-48EC-9C59-16A2F8EEAE97}" type="datetimeFigureOut">
              <a:rPr lang="en-US" smtClean="0"/>
              <a:t>2/15/2012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1059F2-563D-4434-A9F0-2E243615018D}" type="slidenum">
              <a:rPr lang="en-US" smtClean="0"/>
              <a:t>‹#›</a:t>
            </a:fld>
            <a:endParaRPr lang="en-US"/>
          </a:p>
        </p:txBody>
      </p:sp>
    </p:spTree>
    <p:extLst>
      <p:ext uri="{BB962C8B-B14F-4D97-AF65-F5344CB8AC3E}">
        <p14:creationId xmlns:p14="http://schemas.microsoft.com/office/powerpoint/2010/main" val="2239314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53715E-5DA9-48EC-9C59-16A2F8EEAE97}" type="datetimeFigureOut">
              <a:rPr lang="en-US" smtClean="0"/>
              <a:t>2/15/2012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1059F2-563D-4434-A9F0-2E243615018D}" type="slidenum">
              <a:rPr lang="en-US" smtClean="0"/>
              <a:t>‹#›</a:t>
            </a:fld>
            <a:endParaRPr lang="en-US"/>
          </a:p>
        </p:txBody>
      </p:sp>
    </p:spTree>
    <p:extLst>
      <p:ext uri="{BB962C8B-B14F-4D97-AF65-F5344CB8AC3E}">
        <p14:creationId xmlns:p14="http://schemas.microsoft.com/office/powerpoint/2010/main" val="27406217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53715E-5DA9-48EC-9C59-16A2F8EEAE97}" type="datetimeFigureOut">
              <a:rPr lang="en-US" smtClean="0"/>
              <a:t>2/15/2012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1059F2-563D-4434-A9F0-2E243615018D}" type="slidenum">
              <a:rPr lang="en-US" smtClean="0"/>
              <a:t>‹#›</a:t>
            </a:fld>
            <a:endParaRPr lang="en-US"/>
          </a:p>
        </p:txBody>
      </p:sp>
    </p:spTree>
    <p:extLst>
      <p:ext uri="{BB962C8B-B14F-4D97-AF65-F5344CB8AC3E}">
        <p14:creationId xmlns:p14="http://schemas.microsoft.com/office/powerpoint/2010/main" val="255835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53715E-5DA9-48EC-9C59-16A2F8EEAE97}" type="datetimeFigureOut">
              <a:rPr lang="en-US" smtClean="0"/>
              <a:t>2/15/2012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1059F2-563D-4434-A9F0-2E243615018D}" type="slidenum">
              <a:rPr lang="en-US" smtClean="0"/>
              <a:t>‹#›</a:t>
            </a:fld>
            <a:endParaRPr lang="en-US"/>
          </a:p>
        </p:txBody>
      </p:sp>
    </p:spTree>
    <p:extLst>
      <p:ext uri="{BB962C8B-B14F-4D97-AF65-F5344CB8AC3E}">
        <p14:creationId xmlns:p14="http://schemas.microsoft.com/office/powerpoint/2010/main" val="4946945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53715E-5DA9-48EC-9C59-16A2F8EEAE97}" type="datetimeFigureOut">
              <a:rPr lang="en-US" smtClean="0"/>
              <a:t>2/15/2012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71059F2-563D-4434-A9F0-2E243615018D}" type="slidenum">
              <a:rPr lang="en-US" smtClean="0"/>
              <a:t>‹#›</a:t>
            </a:fld>
            <a:endParaRPr lang="en-US"/>
          </a:p>
        </p:txBody>
      </p:sp>
    </p:spTree>
    <p:extLst>
      <p:ext uri="{BB962C8B-B14F-4D97-AF65-F5344CB8AC3E}">
        <p14:creationId xmlns:p14="http://schemas.microsoft.com/office/powerpoint/2010/main" val="14430552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53715E-5DA9-48EC-9C59-16A2F8EEAE97}" type="datetimeFigureOut">
              <a:rPr lang="en-US" smtClean="0"/>
              <a:t>2/15/2012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71059F2-563D-4434-A9F0-2E243615018D}" type="slidenum">
              <a:rPr lang="en-US" smtClean="0"/>
              <a:t>‹#›</a:t>
            </a:fld>
            <a:endParaRPr lang="en-US"/>
          </a:p>
        </p:txBody>
      </p:sp>
    </p:spTree>
    <p:extLst>
      <p:ext uri="{BB962C8B-B14F-4D97-AF65-F5344CB8AC3E}">
        <p14:creationId xmlns:p14="http://schemas.microsoft.com/office/powerpoint/2010/main" val="34367014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53715E-5DA9-48EC-9C59-16A2F8EEAE97}" type="datetimeFigureOut">
              <a:rPr lang="en-US" smtClean="0"/>
              <a:t>2/15/2012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71059F2-563D-4434-A9F0-2E243615018D}" type="slidenum">
              <a:rPr lang="en-US" smtClean="0"/>
              <a:t>‹#›</a:t>
            </a:fld>
            <a:endParaRPr lang="en-US"/>
          </a:p>
        </p:txBody>
      </p:sp>
    </p:spTree>
    <p:extLst>
      <p:ext uri="{BB962C8B-B14F-4D97-AF65-F5344CB8AC3E}">
        <p14:creationId xmlns:p14="http://schemas.microsoft.com/office/powerpoint/2010/main" val="27912007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53715E-5DA9-48EC-9C59-16A2F8EEAE97}" type="datetimeFigureOut">
              <a:rPr lang="en-US" smtClean="0"/>
              <a:t>2/15/2012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1059F2-563D-4434-A9F0-2E243615018D}" type="slidenum">
              <a:rPr lang="en-US" smtClean="0"/>
              <a:t>‹#›</a:t>
            </a:fld>
            <a:endParaRPr lang="en-US"/>
          </a:p>
        </p:txBody>
      </p:sp>
    </p:spTree>
    <p:extLst>
      <p:ext uri="{BB962C8B-B14F-4D97-AF65-F5344CB8AC3E}">
        <p14:creationId xmlns:p14="http://schemas.microsoft.com/office/powerpoint/2010/main" val="38047577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53715E-5DA9-48EC-9C59-16A2F8EEAE97}" type="datetimeFigureOut">
              <a:rPr lang="en-US" smtClean="0"/>
              <a:t>2/15/2012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1059F2-563D-4434-A9F0-2E243615018D}" type="slidenum">
              <a:rPr lang="en-US" smtClean="0"/>
              <a:t>‹#›</a:t>
            </a:fld>
            <a:endParaRPr lang="en-US"/>
          </a:p>
        </p:txBody>
      </p:sp>
    </p:spTree>
    <p:extLst>
      <p:ext uri="{BB962C8B-B14F-4D97-AF65-F5344CB8AC3E}">
        <p14:creationId xmlns:p14="http://schemas.microsoft.com/office/powerpoint/2010/main" val="317199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53715E-5DA9-48EC-9C59-16A2F8EEAE97}" type="datetimeFigureOut">
              <a:rPr lang="en-US" smtClean="0"/>
              <a:t>2/15/2012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1059F2-563D-4434-A9F0-2E243615018D}" type="slidenum">
              <a:rPr lang="en-US" smtClean="0"/>
              <a:t>‹#›</a:t>
            </a:fld>
            <a:endParaRPr lang="en-US"/>
          </a:p>
        </p:txBody>
      </p:sp>
    </p:spTree>
    <p:extLst>
      <p:ext uri="{BB962C8B-B14F-4D97-AF65-F5344CB8AC3E}">
        <p14:creationId xmlns:p14="http://schemas.microsoft.com/office/powerpoint/2010/main" val="25822746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Gettysburg Address</a:t>
            </a:r>
            <a:endParaRPr lang="en-US" dirty="0"/>
          </a:p>
        </p:txBody>
      </p:sp>
      <p:sp>
        <p:nvSpPr>
          <p:cNvPr id="3" name="Subtitle 2"/>
          <p:cNvSpPr>
            <a:spLocks noGrp="1"/>
          </p:cNvSpPr>
          <p:nvPr>
            <p:ph type="subTitle" idx="1"/>
          </p:nvPr>
        </p:nvSpPr>
        <p:spPr/>
        <p:txBody>
          <a:bodyPr/>
          <a:lstStyle/>
          <a:p>
            <a:r>
              <a:rPr lang="en-US" dirty="0" smtClean="0">
                <a:solidFill>
                  <a:schemeClr val="tx1"/>
                </a:solidFill>
              </a:rPr>
              <a:t>By: Fisher Midgett</a:t>
            </a:r>
            <a:endParaRPr lang="en-US" dirty="0">
              <a:solidFill>
                <a:schemeClr val="tx1"/>
              </a:solidFill>
            </a:endParaRPr>
          </a:p>
        </p:txBody>
      </p:sp>
    </p:spTree>
    <p:extLst>
      <p:ext uri="{BB962C8B-B14F-4D97-AF65-F5344CB8AC3E}">
        <p14:creationId xmlns:p14="http://schemas.microsoft.com/office/powerpoint/2010/main" val="4915175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Picture </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1524000"/>
            <a:ext cx="3067050" cy="4938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43337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p:txBody>
          <a:bodyPr/>
          <a:lstStyle/>
          <a:p>
            <a:r>
              <a:rPr lang="en-US" dirty="0"/>
              <a:t>Basler, R.. "The Gettysburg Address." </a:t>
            </a:r>
            <a:r>
              <a:rPr lang="en-US" i="1" dirty="0"/>
              <a:t>Abraham </a:t>
            </a:r>
            <a:r>
              <a:rPr lang="en-US" i="1" dirty="0" err="1"/>
              <a:t>l</a:t>
            </a:r>
            <a:r>
              <a:rPr lang="en-US" i="1" dirty="0" err="1" smtClean="0"/>
              <a:t>incoln</a:t>
            </a:r>
            <a:r>
              <a:rPr lang="en-US" i="1" dirty="0" smtClean="0"/>
              <a:t> </a:t>
            </a:r>
            <a:r>
              <a:rPr lang="en-US" i="1" dirty="0"/>
              <a:t>online</a:t>
            </a:r>
            <a:r>
              <a:rPr lang="en-US" dirty="0"/>
              <a:t>. </a:t>
            </a:r>
            <a:r>
              <a:rPr lang="en-US" dirty="0" err="1"/>
              <a:t>N.p</a:t>
            </a:r>
            <a:r>
              <a:rPr lang="en-US" dirty="0"/>
              <a:t>., 2012. Web. 15 Feb 2012</a:t>
            </a:r>
            <a:r>
              <a:rPr lang="en-US" dirty="0" smtClean="0"/>
              <a:t>.. </a:t>
            </a:r>
          </a:p>
          <a:p>
            <a:r>
              <a:rPr lang="en-US" dirty="0" smtClean="0"/>
              <a:t>"Gettysburg Address." Gettysburg address document info. </a:t>
            </a:r>
            <a:r>
              <a:rPr lang="en-US" dirty="0" err="1" smtClean="0"/>
              <a:t>N.p</a:t>
            </a:r>
            <a:r>
              <a:rPr lang="en-US" dirty="0" smtClean="0"/>
              <a:t>., </a:t>
            </a:r>
            <a:r>
              <a:rPr lang="en-US" dirty="0" err="1" smtClean="0"/>
              <a:t>n.d.</a:t>
            </a:r>
            <a:r>
              <a:rPr lang="en-US" dirty="0" smtClean="0"/>
              <a:t> Web. 15 Feb 2012. </a:t>
            </a:r>
          </a:p>
          <a:p>
            <a:endParaRPr lang="en-US" dirty="0"/>
          </a:p>
        </p:txBody>
      </p:sp>
    </p:spTree>
    <p:extLst>
      <p:ext uri="{BB962C8B-B14F-4D97-AF65-F5344CB8AC3E}">
        <p14:creationId xmlns:p14="http://schemas.microsoft.com/office/powerpoint/2010/main" val="29236648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a:t>
            </a:r>
            <a:endParaRPr lang="en-US" dirty="0"/>
          </a:p>
        </p:txBody>
      </p:sp>
      <p:sp>
        <p:nvSpPr>
          <p:cNvPr id="3" name="Content Placeholder 2"/>
          <p:cNvSpPr>
            <a:spLocks noGrp="1"/>
          </p:cNvSpPr>
          <p:nvPr>
            <p:ph idx="1"/>
          </p:nvPr>
        </p:nvSpPr>
        <p:spPr>
          <a:xfrm>
            <a:off x="457200" y="1600200"/>
            <a:ext cx="8229600" cy="4648200"/>
          </a:xfrm>
        </p:spPr>
        <p:txBody>
          <a:bodyPr/>
          <a:lstStyle/>
          <a:p>
            <a:r>
              <a:rPr lang="en-US" dirty="0" smtClean="0"/>
              <a:t>The Gettysburg Address was spoken on November 19</a:t>
            </a:r>
            <a:r>
              <a:rPr lang="en-US" baseline="30000" dirty="0" smtClean="0"/>
              <a:t>th</a:t>
            </a:r>
            <a:r>
              <a:rPr lang="en-US" dirty="0" smtClean="0"/>
              <a:t>, 1863 in Gettysburg, Pennsylvania by President Abraham Lincoln in regards to a new cemetery</a:t>
            </a:r>
            <a:r>
              <a:rPr lang="en-US" dirty="0"/>
              <a:t>.</a:t>
            </a:r>
            <a:r>
              <a:rPr lang="en-US" dirty="0" smtClean="0"/>
              <a:t> </a:t>
            </a:r>
          </a:p>
          <a:p>
            <a:r>
              <a:rPr lang="en-US" dirty="0" smtClean="0"/>
              <a:t>He gave a lot of thought to this speech and saw meaning in the fact that the Union victory at Gettysburg coincided with the United States birthday. </a:t>
            </a:r>
            <a:endParaRPr lang="en-US" dirty="0"/>
          </a:p>
        </p:txBody>
      </p:sp>
    </p:spTree>
    <p:extLst>
      <p:ext uri="{BB962C8B-B14F-4D97-AF65-F5344CB8AC3E}">
        <p14:creationId xmlns:p14="http://schemas.microsoft.com/office/powerpoint/2010/main" val="17494401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Abraham Lincoln told of the Liberty of the nation and its freedom.</a:t>
            </a:r>
          </a:p>
          <a:p>
            <a:r>
              <a:rPr lang="en-US" dirty="0" smtClean="0"/>
              <a:t>He talked about how well the US did in the Civil War and how brave the men were for fighting in it. </a:t>
            </a:r>
          </a:p>
          <a:p>
            <a:r>
              <a:rPr lang="en-US" dirty="0" smtClean="0"/>
              <a:t>He talked about the nation and how they should ensure their freedom with their government triumphing.</a:t>
            </a:r>
            <a:endParaRPr lang="en-US" dirty="0"/>
          </a:p>
        </p:txBody>
      </p:sp>
    </p:spTree>
    <p:extLst>
      <p:ext uri="{BB962C8B-B14F-4D97-AF65-F5344CB8AC3E}">
        <p14:creationId xmlns:p14="http://schemas.microsoft.com/office/powerpoint/2010/main" val="16235815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Argument 1: Diction</a:t>
            </a:r>
            <a:endParaRPr lang="en-US" dirty="0"/>
          </a:p>
        </p:txBody>
      </p:sp>
      <p:sp>
        <p:nvSpPr>
          <p:cNvPr id="3" name="Content Placeholder 2"/>
          <p:cNvSpPr>
            <a:spLocks noGrp="1"/>
          </p:cNvSpPr>
          <p:nvPr>
            <p:ph idx="1"/>
          </p:nvPr>
        </p:nvSpPr>
        <p:spPr/>
        <p:txBody>
          <a:bodyPr/>
          <a:lstStyle/>
          <a:p>
            <a:r>
              <a:rPr lang="en-US" dirty="0" smtClean="0"/>
              <a:t>Abraham Lincoln’s diction in the Gettysburg Address is formal and kind of archaic.</a:t>
            </a:r>
          </a:p>
          <a:p>
            <a:r>
              <a:rPr lang="en-US" dirty="0" smtClean="0"/>
              <a:t>Examples of this language is found throughout the document </a:t>
            </a:r>
          </a:p>
        </p:txBody>
      </p:sp>
    </p:spTree>
    <p:extLst>
      <p:ext uri="{BB962C8B-B14F-4D97-AF65-F5344CB8AC3E}">
        <p14:creationId xmlns:p14="http://schemas.microsoft.com/office/powerpoint/2010/main" val="21840997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Argument 2: Imagery</a:t>
            </a:r>
            <a:endParaRPr lang="en-US" dirty="0"/>
          </a:p>
        </p:txBody>
      </p:sp>
      <p:sp>
        <p:nvSpPr>
          <p:cNvPr id="3" name="Content Placeholder 2"/>
          <p:cNvSpPr>
            <a:spLocks noGrp="1"/>
          </p:cNvSpPr>
          <p:nvPr>
            <p:ph idx="1"/>
          </p:nvPr>
        </p:nvSpPr>
        <p:spPr/>
        <p:txBody>
          <a:bodyPr/>
          <a:lstStyle/>
          <a:p>
            <a:r>
              <a:rPr lang="en-US" dirty="0" smtClean="0"/>
              <a:t>Abraham Lincoln tells of the all of the brave men dying during the war and how they are dedicating the cemetery to these soldiers. </a:t>
            </a:r>
          </a:p>
          <a:p>
            <a:r>
              <a:rPr lang="en-US" dirty="0" smtClean="0"/>
              <a:t>Such as “The brave men, living and dead, who struggled here, have consecrated it, far above our poor power to add or detract.”</a:t>
            </a:r>
            <a:endParaRPr lang="en-US" dirty="0"/>
          </a:p>
        </p:txBody>
      </p:sp>
    </p:spTree>
    <p:extLst>
      <p:ext uri="{BB962C8B-B14F-4D97-AF65-F5344CB8AC3E}">
        <p14:creationId xmlns:p14="http://schemas.microsoft.com/office/powerpoint/2010/main" val="20838038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Argument 3: Tone  </a:t>
            </a:r>
            <a:endParaRPr lang="en-US" dirty="0"/>
          </a:p>
        </p:txBody>
      </p:sp>
      <p:sp>
        <p:nvSpPr>
          <p:cNvPr id="3" name="Content Placeholder 2"/>
          <p:cNvSpPr>
            <a:spLocks noGrp="1"/>
          </p:cNvSpPr>
          <p:nvPr>
            <p:ph idx="1"/>
          </p:nvPr>
        </p:nvSpPr>
        <p:spPr/>
        <p:txBody>
          <a:bodyPr/>
          <a:lstStyle/>
          <a:p>
            <a:r>
              <a:rPr lang="en-US" dirty="0" smtClean="0"/>
              <a:t>The tone of Abraham Lincoln during this speech was that he is very thankful to the soldiers during the Civil War and also very uplifting in regards to how he thinks of things in the future.</a:t>
            </a:r>
            <a:endParaRPr lang="en-US" dirty="0"/>
          </a:p>
        </p:txBody>
      </p:sp>
    </p:spTree>
    <p:extLst>
      <p:ext uri="{BB962C8B-B14F-4D97-AF65-F5344CB8AC3E}">
        <p14:creationId xmlns:p14="http://schemas.microsoft.com/office/powerpoint/2010/main" val="7794132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fontScale="90000"/>
          </a:bodyPr>
          <a:lstStyle/>
          <a:p>
            <a:r>
              <a:rPr lang="en-US" dirty="0" smtClean="0"/>
              <a:t>How document changed American history…</a:t>
            </a:r>
            <a:endParaRPr lang="en-US" dirty="0"/>
          </a:p>
        </p:txBody>
      </p:sp>
      <p:sp>
        <p:nvSpPr>
          <p:cNvPr id="3" name="Content Placeholder 2"/>
          <p:cNvSpPr>
            <a:spLocks noGrp="1"/>
          </p:cNvSpPr>
          <p:nvPr>
            <p:ph idx="1"/>
          </p:nvPr>
        </p:nvSpPr>
        <p:spPr/>
        <p:txBody>
          <a:bodyPr/>
          <a:lstStyle/>
          <a:p>
            <a:r>
              <a:rPr lang="en-US" dirty="0" smtClean="0"/>
              <a:t>This document changed American history by giving an insight to the American people as to what was happening and what he was thinking for the future.</a:t>
            </a:r>
          </a:p>
          <a:p>
            <a:r>
              <a:rPr lang="en-US" dirty="0" smtClean="0"/>
              <a:t>We still hear about this document today</a:t>
            </a:r>
            <a:endParaRPr lang="en-US" dirty="0"/>
          </a:p>
        </p:txBody>
      </p:sp>
    </p:spTree>
    <p:extLst>
      <p:ext uri="{BB962C8B-B14F-4D97-AF65-F5344CB8AC3E}">
        <p14:creationId xmlns:p14="http://schemas.microsoft.com/office/powerpoint/2010/main" val="30270277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the document effects my life…</a:t>
            </a:r>
            <a:endParaRPr lang="en-US" dirty="0"/>
          </a:p>
        </p:txBody>
      </p:sp>
      <p:sp>
        <p:nvSpPr>
          <p:cNvPr id="3" name="Content Placeholder 2"/>
          <p:cNvSpPr>
            <a:spLocks noGrp="1"/>
          </p:cNvSpPr>
          <p:nvPr>
            <p:ph idx="1"/>
          </p:nvPr>
        </p:nvSpPr>
        <p:spPr/>
        <p:txBody>
          <a:bodyPr/>
          <a:lstStyle/>
          <a:p>
            <a:r>
              <a:rPr lang="en-US" dirty="0" smtClean="0"/>
              <a:t>This document doesn’t really effect my life, but when I read it I realize how truly important it must have been to the nations morale during the time after the Civil War.</a:t>
            </a:r>
            <a:endParaRPr lang="en-US" dirty="0"/>
          </a:p>
        </p:txBody>
      </p:sp>
    </p:spTree>
    <p:extLst>
      <p:ext uri="{BB962C8B-B14F-4D97-AF65-F5344CB8AC3E}">
        <p14:creationId xmlns:p14="http://schemas.microsoft.com/office/powerpoint/2010/main" val="28772377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Picture</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2209800"/>
            <a:ext cx="3968750" cy="2976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028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TotalTime>
  <Words>367</Words>
  <Application>Microsoft Office PowerPoint</Application>
  <PresentationFormat>On-screen Show (4:3)</PresentationFormat>
  <Paragraphs>27</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Gettysburg Address</vt:lpstr>
      <vt:lpstr>Background </vt:lpstr>
      <vt:lpstr>Summary</vt:lpstr>
      <vt:lpstr>Argument 1: Diction</vt:lpstr>
      <vt:lpstr>Argument 2: Imagery</vt:lpstr>
      <vt:lpstr>Argument 3: Tone  </vt:lpstr>
      <vt:lpstr>How document changed American history…</vt:lpstr>
      <vt:lpstr>How the document effects my life…</vt:lpstr>
      <vt:lpstr>Picture</vt:lpstr>
      <vt:lpstr>Picture </vt:lpstr>
      <vt:lpstr>Works Cited</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Gettysburg Address</dc:title>
  <dc:creator>FISHER</dc:creator>
  <cp:lastModifiedBy>FISHER</cp:lastModifiedBy>
  <cp:revision>12</cp:revision>
  <dcterms:created xsi:type="dcterms:W3CDTF">2012-02-16T02:36:46Z</dcterms:created>
  <dcterms:modified xsi:type="dcterms:W3CDTF">2012-02-16T03:41:28Z</dcterms:modified>
</cp:coreProperties>
</file>